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6" r:id="rId1"/>
  </p:sldMasterIdLst>
  <p:notesMasterIdLst>
    <p:notesMasterId r:id="rId3"/>
  </p:notesMasterIdLst>
  <p:sldIdLst>
    <p:sldId id="256" r:id="rId2"/>
  </p:sldIdLst>
  <p:sldSz cx="15119350" cy="21383625"/>
  <p:notesSz cx="6858000" cy="9144000"/>
  <p:defaultTextStyle>
    <a:defPPr>
      <a:defRPr lang="da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E84"/>
    <a:srgbClr val="171717"/>
    <a:srgbClr val="FF7800"/>
    <a:srgbClr val="E9E5EB"/>
    <a:srgbClr val="F4EE00"/>
    <a:srgbClr val="CCCC00"/>
    <a:srgbClr val="BFC587"/>
    <a:srgbClr val="5976FD"/>
    <a:srgbClr val="5A78FF"/>
    <a:srgbClr val="5775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19" autoAdjust="0"/>
    <p:restoredTop sz="94713"/>
  </p:normalViewPr>
  <p:slideViewPr>
    <p:cSldViewPr snapToGrid="0">
      <p:cViewPr>
        <p:scale>
          <a:sx n="39" d="100"/>
          <a:sy n="39" d="100"/>
        </p:scale>
        <p:origin x="2872" y="107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3" name="Pladsholder til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7987E8-53A3-47B5-8F48-50EB5178F685}" type="datetimeFigureOut">
              <a:rPr lang="da-DK" smtClean="0"/>
              <a:t>19.11.2025</a:t>
            </a:fld>
            <a:endParaRPr lang="da-DK"/>
          </a:p>
        </p:txBody>
      </p:sp>
      <p:sp>
        <p:nvSpPr>
          <p:cNvPr id="4" name="Pladsholder til slidebillede 3"/>
          <p:cNvSpPr>
            <a:spLocks noGrp="1" noRot="1" noChangeAspect="1"/>
          </p:cNvSpPr>
          <p:nvPr>
            <p:ph type="sldImg" idx="2"/>
          </p:nvPr>
        </p:nvSpPr>
        <p:spPr>
          <a:xfrm>
            <a:off x="2338388" y="1143000"/>
            <a:ext cx="21812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a-DK"/>
          </a:p>
        </p:txBody>
      </p:sp>
      <p:sp>
        <p:nvSpPr>
          <p:cNvPr id="5" name="Pladsholder til no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72C154-AEC7-451D-8AB1-3839B0F88BBA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2972542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752082" rtl="0" eaLnBrk="1" latinLnBrk="0" hangingPunct="1">
      <a:defRPr sz="2299" kern="1200">
        <a:solidFill>
          <a:schemeClr val="tx1"/>
        </a:solidFill>
        <a:latin typeface="+mn-lt"/>
        <a:ea typeface="+mn-ea"/>
        <a:cs typeface="+mn-cs"/>
      </a:defRPr>
    </a:lvl1pPr>
    <a:lvl2pPr marL="876041" algn="l" defTabSz="1752082" rtl="0" eaLnBrk="1" latinLnBrk="0" hangingPunct="1">
      <a:defRPr sz="2299" kern="1200">
        <a:solidFill>
          <a:schemeClr val="tx1"/>
        </a:solidFill>
        <a:latin typeface="+mn-lt"/>
        <a:ea typeface="+mn-ea"/>
        <a:cs typeface="+mn-cs"/>
      </a:defRPr>
    </a:lvl2pPr>
    <a:lvl3pPr marL="1752082" algn="l" defTabSz="1752082" rtl="0" eaLnBrk="1" latinLnBrk="0" hangingPunct="1">
      <a:defRPr sz="2299" kern="1200">
        <a:solidFill>
          <a:schemeClr val="tx1"/>
        </a:solidFill>
        <a:latin typeface="+mn-lt"/>
        <a:ea typeface="+mn-ea"/>
        <a:cs typeface="+mn-cs"/>
      </a:defRPr>
    </a:lvl3pPr>
    <a:lvl4pPr marL="2628123" algn="l" defTabSz="1752082" rtl="0" eaLnBrk="1" latinLnBrk="0" hangingPunct="1">
      <a:defRPr sz="2299" kern="1200">
        <a:solidFill>
          <a:schemeClr val="tx1"/>
        </a:solidFill>
        <a:latin typeface="+mn-lt"/>
        <a:ea typeface="+mn-ea"/>
        <a:cs typeface="+mn-cs"/>
      </a:defRPr>
    </a:lvl4pPr>
    <a:lvl5pPr marL="3504164" algn="l" defTabSz="1752082" rtl="0" eaLnBrk="1" latinLnBrk="0" hangingPunct="1">
      <a:defRPr sz="2299" kern="1200">
        <a:solidFill>
          <a:schemeClr val="tx1"/>
        </a:solidFill>
        <a:latin typeface="+mn-lt"/>
        <a:ea typeface="+mn-ea"/>
        <a:cs typeface="+mn-cs"/>
      </a:defRPr>
    </a:lvl5pPr>
    <a:lvl6pPr marL="4380205" algn="l" defTabSz="1752082" rtl="0" eaLnBrk="1" latinLnBrk="0" hangingPunct="1">
      <a:defRPr sz="2299" kern="1200">
        <a:solidFill>
          <a:schemeClr val="tx1"/>
        </a:solidFill>
        <a:latin typeface="+mn-lt"/>
        <a:ea typeface="+mn-ea"/>
        <a:cs typeface="+mn-cs"/>
      </a:defRPr>
    </a:lvl6pPr>
    <a:lvl7pPr marL="5256246" algn="l" defTabSz="1752082" rtl="0" eaLnBrk="1" latinLnBrk="0" hangingPunct="1">
      <a:defRPr sz="2299" kern="1200">
        <a:solidFill>
          <a:schemeClr val="tx1"/>
        </a:solidFill>
        <a:latin typeface="+mn-lt"/>
        <a:ea typeface="+mn-ea"/>
        <a:cs typeface="+mn-cs"/>
      </a:defRPr>
    </a:lvl7pPr>
    <a:lvl8pPr marL="6132286" algn="l" defTabSz="1752082" rtl="0" eaLnBrk="1" latinLnBrk="0" hangingPunct="1">
      <a:defRPr sz="2299" kern="1200">
        <a:solidFill>
          <a:schemeClr val="tx1"/>
        </a:solidFill>
        <a:latin typeface="+mn-lt"/>
        <a:ea typeface="+mn-ea"/>
        <a:cs typeface="+mn-cs"/>
      </a:defRPr>
    </a:lvl8pPr>
    <a:lvl9pPr marL="7008327" algn="l" defTabSz="1752082" rtl="0" eaLnBrk="1" latinLnBrk="0" hangingPunct="1">
      <a:defRPr sz="2299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72C154-AEC7-451D-8AB1-3839B0F88BBA}" type="slidenum">
              <a:rPr lang="da-DK" smtClean="0"/>
              <a:t>1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5564148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39CC4-CA92-B86B-9644-74D48BBB7B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89919" y="3499590"/>
            <a:ext cx="11339513" cy="7444669"/>
          </a:xfrm>
        </p:spPr>
        <p:txBody>
          <a:bodyPr anchor="b"/>
          <a:lstStyle>
            <a:lvl1pPr algn="ctr">
              <a:defRPr sz="7441"/>
            </a:lvl1pPr>
          </a:lstStyle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D4F5EF-3B7C-1FA8-FAB1-C7603D6FD1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89919" y="11231355"/>
            <a:ext cx="11339513" cy="5162758"/>
          </a:xfrm>
        </p:spPr>
        <p:txBody>
          <a:bodyPr/>
          <a:lstStyle>
            <a:lvl1pPr marL="0" indent="0" algn="ctr">
              <a:buNone/>
              <a:defRPr sz="2976"/>
            </a:lvl1pPr>
            <a:lvl2pPr marL="566974" indent="0" algn="ctr">
              <a:buNone/>
              <a:defRPr sz="2480"/>
            </a:lvl2pPr>
            <a:lvl3pPr marL="1133947" indent="0" algn="ctr">
              <a:buNone/>
              <a:defRPr sz="2232"/>
            </a:lvl3pPr>
            <a:lvl4pPr marL="1700921" indent="0" algn="ctr">
              <a:buNone/>
              <a:defRPr sz="1984"/>
            </a:lvl4pPr>
            <a:lvl5pPr marL="2267895" indent="0" algn="ctr">
              <a:buNone/>
              <a:defRPr sz="1984"/>
            </a:lvl5pPr>
            <a:lvl6pPr marL="2834869" indent="0" algn="ctr">
              <a:buNone/>
              <a:defRPr sz="1984"/>
            </a:lvl6pPr>
            <a:lvl7pPr marL="3401842" indent="0" algn="ctr">
              <a:buNone/>
              <a:defRPr sz="1984"/>
            </a:lvl7pPr>
            <a:lvl8pPr marL="3968816" indent="0" algn="ctr">
              <a:buNone/>
              <a:defRPr sz="1984"/>
            </a:lvl8pPr>
            <a:lvl9pPr marL="4535790" indent="0" algn="ctr">
              <a:buNone/>
              <a:defRPr sz="1984"/>
            </a:lvl9pPr>
          </a:lstStyle>
          <a:p>
            <a:r>
              <a:rPr lang="en-US"/>
              <a:t>Click to edit Master subtitle style</a:t>
            </a:r>
            <a:endParaRPr lang="da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1FE21F-7F43-F655-475B-19427845E1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F6849-F4B2-44D2-B8FB-E45FA684ADCF}" type="datetimeFigureOut">
              <a:rPr lang="da-DK" smtClean="0"/>
              <a:t>19.11.2025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71369F-670F-DDB1-D105-E4292AEDF9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AAC9D8-DD88-6936-F6ED-24D3A3668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2C15C-298B-46F7-9CF2-87B103409C1B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6025672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43350-FA3E-A4C0-DFD7-178DE13EB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8914F8-E9CC-B83C-E68B-EBBF683069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8AAF06-52A4-5693-B590-380CBEA238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F6849-F4B2-44D2-B8FB-E45FA684ADCF}" type="datetimeFigureOut">
              <a:rPr lang="da-DK" smtClean="0"/>
              <a:t>19.11.2025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E0F5A3-8076-198B-374F-03CDE75CB5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76D9A4-90F8-F608-3304-DF133D5E6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2C15C-298B-46F7-9CF2-87B103409C1B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5156540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36BFE8-872C-331E-EDB0-33A36651BF0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0819785" y="1138480"/>
            <a:ext cx="3260110" cy="1812163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8C77F61-70EE-12E1-1014-4D8961AC03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39455" y="1138480"/>
            <a:ext cx="9591338" cy="1812163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636D1A-E600-8D55-7178-2C4AFAFBD8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F6849-F4B2-44D2-B8FB-E45FA684ADCF}" type="datetimeFigureOut">
              <a:rPr lang="da-DK" smtClean="0"/>
              <a:t>19.11.2025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6CC532-D8F8-0BD0-5204-D08CF5A0FB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F6A5FB-6991-4F42-A019-205734821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2C15C-298B-46F7-9CF2-87B103409C1B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112120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0D3388-AFD3-102A-0ECB-6F9E2A648A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212197-E19D-2D63-E73D-E35C96ACB6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91B33B-5FAA-2F4E-9667-79412D1DB0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F6849-F4B2-44D2-B8FB-E45FA684ADCF}" type="datetimeFigureOut">
              <a:rPr lang="da-DK" smtClean="0"/>
              <a:t>19.11.2025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50E23C-BB6E-0366-F5D9-392FA8437C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ED5991-D998-3F57-F522-899E4F61B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2C15C-298B-46F7-9CF2-87B103409C1B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2198731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A958A4-00BA-2548-02FD-8FB2E75D85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1581" y="5331060"/>
            <a:ext cx="13040439" cy="8894992"/>
          </a:xfrm>
        </p:spPr>
        <p:txBody>
          <a:bodyPr anchor="b"/>
          <a:lstStyle>
            <a:lvl1pPr>
              <a:defRPr sz="7441"/>
            </a:lvl1pPr>
          </a:lstStyle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9FDE5C-6648-A45B-7BDD-756FAD6FEF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31581" y="14310202"/>
            <a:ext cx="13040439" cy="4677666"/>
          </a:xfrm>
        </p:spPr>
        <p:txBody>
          <a:bodyPr/>
          <a:lstStyle>
            <a:lvl1pPr marL="0" indent="0">
              <a:buNone/>
              <a:defRPr sz="2976">
                <a:solidFill>
                  <a:schemeClr val="tx1">
                    <a:tint val="82000"/>
                  </a:schemeClr>
                </a:solidFill>
              </a:defRPr>
            </a:lvl1pPr>
            <a:lvl2pPr marL="566974" indent="0">
              <a:buNone/>
              <a:defRPr sz="2480">
                <a:solidFill>
                  <a:schemeClr val="tx1">
                    <a:tint val="82000"/>
                  </a:schemeClr>
                </a:solidFill>
              </a:defRPr>
            </a:lvl2pPr>
            <a:lvl3pPr marL="1133947" indent="0">
              <a:buNone/>
              <a:defRPr sz="2232">
                <a:solidFill>
                  <a:schemeClr val="tx1">
                    <a:tint val="82000"/>
                  </a:schemeClr>
                </a:solidFill>
              </a:defRPr>
            </a:lvl3pPr>
            <a:lvl4pPr marL="1700921" indent="0">
              <a:buNone/>
              <a:defRPr sz="1984">
                <a:solidFill>
                  <a:schemeClr val="tx1">
                    <a:tint val="82000"/>
                  </a:schemeClr>
                </a:solidFill>
              </a:defRPr>
            </a:lvl4pPr>
            <a:lvl5pPr marL="2267895" indent="0">
              <a:buNone/>
              <a:defRPr sz="1984">
                <a:solidFill>
                  <a:schemeClr val="tx1">
                    <a:tint val="82000"/>
                  </a:schemeClr>
                </a:solidFill>
              </a:defRPr>
            </a:lvl5pPr>
            <a:lvl6pPr marL="2834869" indent="0">
              <a:buNone/>
              <a:defRPr sz="1984">
                <a:solidFill>
                  <a:schemeClr val="tx1">
                    <a:tint val="82000"/>
                  </a:schemeClr>
                </a:solidFill>
              </a:defRPr>
            </a:lvl6pPr>
            <a:lvl7pPr marL="3401842" indent="0">
              <a:buNone/>
              <a:defRPr sz="1984">
                <a:solidFill>
                  <a:schemeClr val="tx1">
                    <a:tint val="82000"/>
                  </a:schemeClr>
                </a:solidFill>
              </a:defRPr>
            </a:lvl7pPr>
            <a:lvl8pPr marL="3968816" indent="0">
              <a:buNone/>
              <a:defRPr sz="1984">
                <a:solidFill>
                  <a:schemeClr val="tx1">
                    <a:tint val="82000"/>
                  </a:schemeClr>
                </a:solidFill>
              </a:defRPr>
            </a:lvl8pPr>
            <a:lvl9pPr marL="4535790" indent="0">
              <a:buNone/>
              <a:defRPr sz="1984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07E14B-824D-637C-C4C5-C4E47FDCA2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F6849-F4B2-44D2-B8FB-E45FA684ADCF}" type="datetimeFigureOut">
              <a:rPr lang="da-DK" smtClean="0"/>
              <a:t>19.11.2025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6AC391-46C8-827C-C711-D29A31B786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002A1C-8D24-E9A1-1A11-D07ADB568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2C15C-298B-46F7-9CF2-87B103409C1B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1019220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D2191A-5269-960F-D974-84B454B348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16CA67-84EA-24F9-54FD-F5A67F9C56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39455" y="5692400"/>
            <a:ext cx="6425724" cy="13567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9818F2-936B-ABB0-6F2D-694B79C9E8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54171" y="5692400"/>
            <a:ext cx="6425724" cy="13567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CD7B70-B682-6F15-DF2F-9065BEE4A3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F6849-F4B2-44D2-B8FB-E45FA684ADCF}" type="datetimeFigureOut">
              <a:rPr lang="da-DK" smtClean="0"/>
              <a:t>19.11.2025</a:t>
            </a:fld>
            <a:endParaRPr lang="da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78054C-B612-456F-F029-9864A816A5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277B97-784D-F64B-69D7-8AF0B0931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2C15C-298B-46F7-9CF2-87B103409C1B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4802176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3391D-2004-F068-D7B9-FDCB804329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1425" y="1138482"/>
            <a:ext cx="13040439" cy="413317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60A095-86B6-94A8-03BD-2E324AFE3E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41425" y="5241960"/>
            <a:ext cx="6396193" cy="2569003"/>
          </a:xfrm>
        </p:spPr>
        <p:txBody>
          <a:bodyPr anchor="b"/>
          <a:lstStyle>
            <a:lvl1pPr marL="0" indent="0">
              <a:buNone/>
              <a:defRPr sz="2976" b="1"/>
            </a:lvl1pPr>
            <a:lvl2pPr marL="566974" indent="0">
              <a:buNone/>
              <a:defRPr sz="2480" b="1"/>
            </a:lvl2pPr>
            <a:lvl3pPr marL="1133947" indent="0">
              <a:buNone/>
              <a:defRPr sz="2232" b="1"/>
            </a:lvl3pPr>
            <a:lvl4pPr marL="1700921" indent="0">
              <a:buNone/>
              <a:defRPr sz="1984" b="1"/>
            </a:lvl4pPr>
            <a:lvl5pPr marL="2267895" indent="0">
              <a:buNone/>
              <a:defRPr sz="1984" b="1"/>
            </a:lvl5pPr>
            <a:lvl6pPr marL="2834869" indent="0">
              <a:buNone/>
              <a:defRPr sz="1984" b="1"/>
            </a:lvl6pPr>
            <a:lvl7pPr marL="3401842" indent="0">
              <a:buNone/>
              <a:defRPr sz="1984" b="1"/>
            </a:lvl7pPr>
            <a:lvl8pPr marL="3968816" indent="0">
              <a:buNone/>
              <a:defRPr sz="1984" b="1"/>
            </a:lvl8pPr>
            <a:lvl9pPr marL="4535790" indent="0">
              <a:buNone/>
              <a:defRPr sz="198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3E02DB-AC04-42EF-2041-28D00DF281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41425" y="7810963"/>
            <a:ext cx="6396193" cy="11488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BDD8F4C-70BA-2B71-81EC-4A95D1984B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654171" y="5241960"/>
            <a:ext cx="6427693" cy="2569003"/>
          </a:xfrm>
        </p:spPr>
        <p:txBody>
          <a:bodyPr anchor="b"/>
          <a:lstStyle>
            <a:lvl1pPr marL="0" indent="0">
              <a:buNone/>
              <a:defRPr sz="2976" b="1"/>
            </a:lvl1pPr>
            <a:lvl2pPr marL="566974" indent="0">
              <a:buNone/>
              <a:defRPr sz="2480" b="1"/>
            </a:lvl2pPr>
            <a:lvl3pPr marL="1133947" indent="0">
              <a:buNone/>
              <a:defRPr sz="2232" b="1"/>
            </a:lvl3pPr>
            <a:lvl4pPr marL="1700921" indent="0">
              <a:buNone/>
              <a:defRPr sz="1984" b="1"/>
            </a:lvl4pPr>
            <a:lvl5pPr marL="2267895" indent="0">
              <a:buNone/>
              <a:defRPr sz="1984" b="1"/>
            </a:lvl5pPr>
            <a:lvl6pPr marL="2834869" indent="0">
              <a:buNone/>
              <a:defRPr sz="1984" b="1"/>
            </a:lvl6pPr>
            <a:lvl7pPr marL="3401842" indent="0">
              <a:buNone/>
              <a:defRPr sz="1984" b="1"/>
            </a:lvl7pPr>
            <a:lvl8pPr marL="3968816" indent="0">
              <a:buNone/>
              <a:defRPr sz="1984" b="1"/>
            </a:lvl8pPr>
            <a:lvl9pPr marL="4535790" indent="0">
              <a:buNone/>
              <a:defRPr sz="198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EC7AF3-7E91-5F86-CA51-107B50E34E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654171" y="7810963"/>
            <a:ext cx="6427693" cy="11488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2645139-F894-BA71-19EE-6C143E4868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F6849-F4B2-44D2-B8FB-E45FA684ADCF}" type="datetimeFigureOut">
              <a:rPr lang="da-DK" smtClean="0"/>
              <a:t>19.11.2025</a:t>
            </a:fld>
            <a:endParaRPr lang="da-DK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3911626-1F98-D551-59B5-9F45417C82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C6535B8-17A8-9A32-E9DD-7F806E534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2C15C-298B-46F7-9CF2-87B103409C1B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986019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98B7A-3F85-CB52-3E94-37D78812B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DECDB1-DB2C-5EA3-7362-D6FA2C7054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F6849-F4B2-44D2-B8FB-E45FA684ADCF}" type="datetimeFigureOut">
              <a:rPr lang="da-DK" smtClean="0"/>
              <a:t>19.11.2025</a:t>
            </a:fld>
            <a:endParaRPr lang="da-D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062BD0-FBFF-65EF-8354-6160366B05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2A7095-B182-0170-4CC0-5A5AB8870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2C15C-298B-46F7-9CF2-87B103409C1B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0134405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0A63AE-AF92-D856-C034-D424D2AC38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F6849-F4B2-44D2-B8FB-E45FA684ADCF}" type="datetimeFigureOut">
              <a:rPr lang="da-DK" smtClean="0"/>
              <a:t>19.11.2025</a:t>
            </a:fld>
            <a:endParaRPr lang="da-DK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95C37AC-8C7F-2AC1-4FC8-FCD3E0124C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894486-45A7-6B03-4446-12E6E0EC1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2C15C-298B-46F7-9CF2-87B103409C1B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918347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5FA48-5CD3-979A-5814-6AF966FBAF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1425" y="1425575"/>
            <a:ext cx="4876383" cy="4989513"/>
          </a:xfrm>
        </p:spPr>
        <p:txBody>
          <a:bodyPr anchor="b"/>
          <a:lstStyle>
            <a:lvl1pPr>
              <a:defRPr sz="3968"/>
            </a:lvl1pPr>
          </a:lstStyle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1C4410-39D5-7518-64B1-C2D7A41B7A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7693" y="3078847"/>
            <a:ext cx="7654171" cy="15196234"/>
          </a:xfrm>
        </p:spPr>
        <p:txBody>
          <a:bodyPr/>
          <a:lstStyle>
            <a:lvl1pPr>
              <a:defRPr sz="3968"/>
            </a:lvl1pPr>
            <a:lvl2pPr>
              <a:defRPr sz="3472"/>
            </a:lvl2pPr>
            <a:lvl3pPr>
              <a:defRPr sz="2976"/>
            </a:lvl3pPr>
            <a:lvl4pPr>
              <a:defRPr sz="2480"/>
            </a:lvl4pPr>
            <a:lvl5pPr>
              <a:defRPr sz="2480"/>
            </a:lvl5pPr>
            <a:lvl6pPr>
              <a:defRPr sz="2480"/>
            </a:lvl6pPr>
            <a:lvl7pPr>
              <a:defRPr sz="2480"/>
            </a:lvl7pPr>
            <a:lvl8pPr>
              <a:defRPr sz="2480"/>
            </a:lvl8pPr>
            <a:lvl9pPr>
              <a:defRPr sz="248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2A9E51-44F0-98A0-6B4D-1F367ECF54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41425" y="6415088"/>
            <a:ext cx="4876383" cy="11884743"/>
          </a:xfrm>
        </p:spPr>
        <p:txBody>
          <a:bodyPr/>
          <a:lstStyle>
            <a:lvl1pPr marL="0" indent="0">
              <a:buNone/>
              <a:defRPr sz="1984"/>
            </a:lvl1pPr>
            <a:lvl2pPr marL="566974" indent="0">
              <a:buNone/>
              <a:defRPr sz="1736"/>
            </a:lvl2pPr>
            <a:lvl3pPr marL="1133947" indent="0">
              <a:buNone/>
              <a:defRPr sz="1488"/>
            </a:lvl3pPr>
            <a:lvl4pPr marL="1700921" indent="0">
              <a:buNone/>
              <a:defRPr sz="1240"/>
            </a:lvl4pPr>
            <a:lvl5pPr marL="2267895" indent="0">
              <a:buNone/>
              <a:defRPr sz="1240"/>
            </a:lvl5pPr>
            <a:lvl6pPr marL="2834869" indent="0">
              <a:buNone/>
              <a:defRPr sz="1240"/>
            </a:lvl6pPr>
            <a:lvl7pPr marL="3401842" indent="0">
              <a:buNone/>
              <a:defRPr sz="1240"/>
            </a:lvl7pPr>
            <a:lvl8pPr marL="3968816" indent="0">
              <a:buNone/>
              <a:defRPr sz="1240"/>
            </a:lvl8pPr>
            <a:lvl9pPr marL="4535790" indent="0">
              <a:buNone/>
              <a:defRPr sz="124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26CA1E-14CE-6BC5-9D25-F5F6A859FF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F6849-F4B2-44D2-B8FB-E45FA684ADCF}" type="datetimeFigureOut">
              <a:rPr lang="da-DK" smtClean="0"/>
              <a:t>19.11.2025</a:t>
            </a:fld>
            <a:endParaRPr lang="da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17FC91-DFBD-45C4-14FF-07B988A246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2C3DFE-8D83-47FA-2136-0CEA301520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2C15C-298B-46F7-9CF2-87B103409C1B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2686060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B1CF3-8673-8C4F-1F69-0389341FA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1425" y="1425575"/>
            <a:ext cx="4876383" cy="4989513"/>
          </a:xfrm>
        </p:spPr>
        <p:txBody>
          <a:bodyPr anchor="b"/>
          <a:lstStyle>
            <a:lvl1pPr>
              <a:defRPr sz="3968"/>
            </a:lvl1pPr>
          </a:lstStyle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DAFD933-952C-7606-96FF-6C9515A7725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427693" y="3078847"/>
            <a:ext cx="7654171" cy="15196234"/>
          </a:xfrm>
        </p:spPr>
        <p:txBody>
          <a:bodyPr/>
          <a:lstStyle>
            <a:lvl1pPr marL="0" indent="0">
              <a:buNone/>
              <a:defRPr sz="3968"/>
            </a:lvl1pPr>
            <a:lvl2pPr marL="566974" indent="0">
              <a:buNone/>
              <a:defRPr sz="3472"/>
            </a:lvl2pPr>
            <a:lvl3pPr marL="1133947" indent="0">
              <a:buNone/>
              <a:defRPr sz="2976"/>
            </a:lvl3pPr>
            <a:lvl4pPr marL="1700921" indent="0">
              <a:buNone/>
              <a:defRPr sz="2480"/>
            </a:lvl4pPr>
            <a:lvl5pPr marL="2267895" indent="0">
              <a:buNone/>
              <a:defRPr sz="2480"/>
            </a:lvl5pPr>
            <a:lvl6pPr marL="2834869" indent="0">
              <a:buNone/>
              <a:defRPr sz="2480"/>
            </a:lvl6pPr>
            <a:lvl7pPr marL="3401842" indent="0">
              <a:buNone/>
              <a:defRPr sz="2480"/>
            </a:lvl7pPr>
            <a:lvl8pPr marL="3968816" indent="0">
              <a:buNone/>
              <a:defRPr sz="2480"/>
            </a:lvl8pPr>
            <a:lvl9pPr marL="4535790" indent="0">
              <a:buNone/>
              <a:defRPr sz="2480"/>
            </a:lvl9pPr>
          </a:lstStyle>
          <a:p>
            <a:endParaRPr lang="da-D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8A66E7-0264-8602-EE8D-E3B2A9AC12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41425" y="6415088"/>
            <a:ext cx="4876383" cy="11884743"/>
          </a:xfrm>
        </p:spPr>
        <p:txBody>
          <a:bodyPr/>
          <a:lstStyle>
            <a:lvl1pPr marL="0" indent="0">
              <a:buNone/>
              <a:defRPr sz="1984"/>
            </a:lvl1pPr>
            <a:lvl2pPr marL="566974" indent="0">
              <a:buNone/>
              <a:defRPr sz="1736"/>
            </a:lvl2pPr>
            <a:lvl3pPr marL="1133947" indent="0">
              <a:buNone/>
              <a:defRPr sz="1488"/>
            </a:lvl3pPr>
            <a:lvl4pPr marL="1700921" indent="0">
              <a:buNone/>
              <a:defRPr sz="1240"/>
            </a:lvl4pPr>
            <a:lvl5pPr marL="2267895" indent="0">
              <a:buNone/>
              <a:defRPr sz="1240"/>
            </a:lvl5pPr>
            <a:lvl6pPr marL="2834869" indent="0">
              <a:buNone/>
              <a:defRPr sz="1240"/>
            </a:lvl6pPr>
            <a:lvl7pPr marL="3401842" indent="0">
              <a:buNone/>
              <a:defRPr sz="1240"/>
            </a:lvl7pPr>
            <a:lvl8pPr marL="3968816" indent="0">
              <a:buNone/>
              <a:defRPr sz="1240"/>
            </a:lvl8pPr>
            <a:lvl9pPr marL="4535790" indent="0">
              <a:buNone/>
              <a:defRPr sz="124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2C267F-8F9A-8E67-8225-D57564CEE8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F6849-F4B2-44D2-B8FB-E45FA684ADCF}" type="datetimeFigureOut">
              <a:rPr lang="da-DK" smtClean="0"/>
              <a:t>19.11.2025</a:t>
            </a:fld>
            <a:endParaRPr lang="da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32082C-B192-56E8-AEEA-821AAA7993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CFE3D1-C94F-4C7C-810E-D4FAFE78DF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2C15C-298B-46F7-9CF2-87B103409C1B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0359093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A4BAFB"/>
            </a:gs>
            <a:gs pos="0">
              <a:srgbClr val="6784FE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E35C2D3-6F58-44B1-AC1D-AABCEDC110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456" y="1138482"/>
            <a:ext cx="13040439" cy="41331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A54317-A79D-31FD-D6DA-4811053F0B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39456" y="5692400"/>
            <a:ext cx="13040439" cy="13567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B246D9-D1DC-B71C-AC58-F4F290B187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39455" y="19819454"/>
            <a:ext cx="3401854" cy="11384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88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CAF6849-F4B2-44D2-B8FB-E45FA684ADCF}" type="datetimeFigureOut">
              <a:rPr lang="da-DK" smtClean="0"/>
              <a:t>19.11.2025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AE034F-FF7A-ABEF-BB05-BB40F7A905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008285" y="19819454"/>
            <a:ext cx="5102781" cy="11384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88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a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48D302-46A5-8BD5-C188-F02AA7AB48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78041" y="19819454"/>
            <a:ext cx="3401854" cy="11384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88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F92C15C-298B-46F7-9CF2-87B103409C1B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9584340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xStyles>
    <p:titleStyle>
      <a:lvl1pPr algn="l" defTabSz="1133947" rtl="0" eaLnBrk="1" latinLnBrk="0" hangingPunct="1">
        <a:lnSpc>
          <a:spcPct val="90000"/>
        </a:lnSpc>
        <a:spcBef>
          <a:spcPct val="0"/>
        </a:spcBef>
        <a:buNone/>
        <a:defRPr sz="5456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83487" indent="-283487" algn="l" defTabSz="1133947" rtl="0" eaLnBrk="1" latinLnBrk="0" hangingPunct="1">
        <a:lnSpc>
          <a:spcPct val="90000"/>
        </a:lnSpc>
        <a:spcBef>
          <a:spcPts val="1240"/>
        </a:spcBef>
        <a:buFont typeface="Arial" panose="020B0604020202020204" pitchFamily="34" charset="0"/>
        <a:buChar char="•"/>
        <a:defRPr sz="3472" kern="1200">
          <a:solidFill>
            <a:schemeClr val="tx1"/>
          </a:solidFill>
          <a:latin typeface="+mn-lt"/>
          <a:ea typeface="+mn-ea"/>
          <a:cs typeface="+mn-cs"/>
        </a:defRPr>
      </a:lvl1pPr>
      <a:lvl2pPr marL="850461" indent="-283487" algn="l" defTabSz="1133947" rtl="0" eaLnBrk="1" latinLnBrk="0" hangingPunct="1">
        <a:lnSpc>
          <a:spcPct val="90000"/>
        </a:lnSpc>
        <a:spcBef>
          <a:spcPts val="620"/>
        </a:spcBef>
        <a:buFont typeface="Arial" panose="020B0604020202020204" pitchFamily="34" charset="0"/>
        <a:buChar char="•"/>
        <a:defRPr sz="2976" kern="1200">
          <a:solidFill>
            <a:schemeClr val="tx1"/>
          </a:solidFill>
          <a:latin typeface="+mn-lt"/>
          <a:ea typeface="+mn-ea"/>
          <a:cs typeface="+mn-cs"/>
        </a:defRPr>
      </a:lvl2pPr>
      <a:lvl3pPr marL="1417434" indent="-283487" algn="l" defTabSz="1133947" rtl="0" eaLnBrk="1" latinLnBrk="0" hangingPunct="1">
        <a:lnSpc>
          <a:spcPct val="90000"/>
        </a:lnSpc>
        <a:spcBef>
          <a:spcPts val="620"/>
        </a:spcBef>
        <a:buFont typeface="Arial" panose="020B0604020202020204" pitchFamily="34" charset="0"/>
        <a:buChar char="•"/>
        <a:defRPr sz="2480" kern="1200">
          <a:solidFill>
            <a:schemeClr val="tx1"/>
          </a:solidFill>
          <a:latin typeface="+mn-lt"/>
          <a:ea typeface="+mn-ea"/>
          <a:cs typeface="+mn-cs"/>
        </a:defRPr>
      </a:lvl3pPr>
      <a:lvl4pPr marL="1984408" indent="-283487" algn="l" defTabSz="1133947" rtl="0" eaLnBrk="1" latinLnBrk="0" hangingPunct="1">
        <a:lnSpc>
          <a:spcPct val="90000"/>
        </a:lnSpc>
        <a:spcBef>
          <a:spcPts val="620"/>
        </a:spcBef>
        <a:buFont typeface="Arial" panose="020B0604020202020204" pitchFamily="34" charset="0"/>
        <a:buChar char="•"/>
        <a:defRPr sz="2232" kern="1200">
          <a:solidFill>
            <a:schemeClr val="tx1"/>
          </a:solidFill>
          <a:latin typeface="+mn-lt"/>
          <a:ea typeface="+mn-ea"/>
          <a:cs typeface="+mn-cs"/>
        </a:defRPr>
      </a:lvl4pPr>
      <a:lvl5pPr marL="2551382" indent="-283487" algn="l" defTabSz="1133947" rtl="0" eaLnBrk="1" latinLnBrk="0" hangingPunct="1">
        <a:lnSpc>
          <a:spcPct val="90000"/>
        </a:lnSpc>
        <a:spcBef>
          <a:spcPts val="620"/>
        </a:spcBef>
        <a:buFont typeface="Arial" panose="020B0604020202020204" pitchFamily="34" charset="0"/>
        <a:buChar char="•"/>
        <a:defRPr sz="2232" kern="1200">
          <a:solidFill>
            <a:schemeClr val="tx1"/>
          </a:solidFill>
          <a:latin typeface="+mn-lt"/>
          <a:ea typeface="+mn-ea"/>
          <a:cs typeface="+mn-cs"/>
        </a:defRPr>
      </a:lvl5pPr>
      <a:lvl6pPr marL="3118355" indent="-283487" algn="l" defTabSz="1133947" rtl="0" eaLnBrk="1" latinLnBrk="0" hangingPunct="1">
        <a:lnSpc>
          <a:spcPct val="90000"/>
        </a:lnSpc>
        <a:spcBef>
          <a:spcPts val="620"/>
        </a:spcBef>
        <a:buFont typeface="Arial" panose="020B0604020202020204" pitchFamily="34" charset="0"/>
        <a:buChar char="•"/>
        <a:defRPr sz="2232" kern="1200">
          <a:solidFill>
            <a:schemeClr val="tx1"/>
          </a:solidFill>
          <a:latin typeface="+mn-lt"/>
          <a:ea typeface="+mn-ea"/>
          <a:cs typeface="+mn-cs"/>
        </a:defRPr>
      </a:lvl6pPr>
      <a:lvl7pPr marL="3685329" indent="-283487" algn="l" defTabSz="1133947" rtl="0" eaLnBrk="1" latinLnBrk="0" hangingPunct="1">
        <a:lnSpc>
          <a:spcPct val="90000"/>
        </a:lnSpc>
        <a:spcBef>
          <a:spcPts val="620"/>
        </a:spcBef>
        <a:buFont typeface="Arial" panose="020B0604020202020204" pitchFamily="34" charset="0"/>
        <a:buChar char="•"/>
        <a:defRPr sz="2232" kern="1200">
          <a:solidFill>
            <a:schemeClr val="tx1"/>
          </a:solidFill>
          <a:latin typeface="+mn-lt"/>
          <a:ea typeface="+mn-ea"/>
          <a:cs typeface="+mn-cs"/>
        </a:defRPr>
      </a:lvl7pPr>
      <a:lvl8pPr marL="4252303" indent="-283487" algn="l" defTabSz="1133947" rtl="0" eaLnBrk="1" latinLnBrk="0" hangingPunct="1">
        <a:lnSpc>
          <a:spcPct val="90000"/>
        </a:lnSpc>
        <a:spcBef>
          <a:spcPts val="620"/>
        </a:spcBef>
        <a:buFont typeface="Arial" panose="020B0604020202020204" pitchFamily="34" charset="0"/>
        <a:buChar char="•"/>
        <a:defRPr sz="2232" kern="1200">
          <a:solidFill>
            <a:schemeClr val="tx1"/>
          </a:solidFill>
          <a:latin typeface="+mn-lt"/>
          <a:ea typeface="+mn-ea"/>
          <a:cs typeface="+mn-cs"/>
        </a:defRPr>
      </a:lvl8pPr>
      <a:lvl9pPr marL="4819277" indent="-283487" algn="l" defTabSz="1133947" rtl="0" eaLnBrk="1" latinLnBrk="0" hangingPunct="1">
        <a:lnSpc>
          <a:spcPct val="90000"/>
        </a:lnSpc>
        <a:spcBef>
          <a:spcPts val="620"/>
        </a:spcBef>
        <a:buFont typeface="Arial" panose="020B0604020202020204" pitchFamily="34" charset="0"/>
        <a:buChar char="•"/>
        <a:defRPr sz="223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1133947" rtl="0" eaLnBrk="1" latinLnBrk="0" hangingPunct="1">
        <a:defRPr sz="2232" kern="1200">
          <a:solidFill>
            <a:schemeClr val="tx1"/>
          </a:solidFill>
          <a:latin typeface="+mn-lt"/>
          <a:ea typeface="+mn-ea"/>
          <a:cs typeface="+mn-cs"/>
        </a:defRPr>
      </a:lvl1pPr>
      <a:lvl2pPr marL="566974" algn="l" defTabSz="1133947" rtl="0" eaLnBrk="1" latinLnBrk="0" hangingPunct="1">
        <a:defRPr sz="2232" kern="1200">
          <a:solidFill>
            <a:schemeClr val="tx1"/>
          </a:solidFill>
          <a:latin typeface="+mn-lt"/>
          <a:ea typeface="+mn-ea"/>
          <a:cs typeface="+mn-cs"/>
        </a:defRPr>
      </a:lvl2pPr>
      <a:lvl3pPr marL="1133947" algn="l" defTabSz="1133947" rtl="0" eaLnBrk="1" latinLnBrk="0" hangingPunct="1">
        <a:defRPr sz="2232" kern="1200">
          <a:solidFill>
            <a:schemeClr val="tx1"/>
          </a:solidFill>
          <a:latin typeface="+mn-lt"/>
          <a:ea typeface="+mn-ea"/>
          <a:cs typeface="+mn-cs"/>
        </a:defRPr>
      </a:lvl3pPr>
      <a:lvl4pPr marL="1700921" algn="l" defTabSz="1133947" rtl="0" eaLnBrk="1" latinLnBrk="0" hangingPunct="1">
        <a:defRPr sz="2232" kern="1200">
          <a:solidFill>
            <a:schemeClr val="tx1"/>
          </a:solidFill>
          <a:latin typeface="+mn-lt"/>
          <a:ea typeface="+mn-ea"/>
          <a:cs typeface="+mn-cs"/>
        </a:defRPr>
      </a:lvl4pPr>
      <a:lvl5pPr marL="2267895" algn="l" defTabSz="1133947" rtl="0" eaLnBrk="1" latinLnBrk="0" hangingPunct="1">
        <a:defRPr sz="2232" kern="1200">
          <a:solidFill>
            <a:schemeClr val="tx1"/>
          </a:solidFill>
          <a:latin typeface="+mn-lt"/>
          <a:ea typeface="+mn-ea"/>
          <a:cs typeface="+mn-cs"/>
        </a:defRPr>
      </a:lvl5pPr>
      <a:lvl6pPr marL="2834869" algn="l" defTabSz="1133947" rtl="0" eaLnBrk="1" latinLnBrk="0" hangingPunct="1">
        <a:defRPr sz="2232" kern="1200">
          <a:solidFill>
            <a:schemeClr val="tx1"/>
          </a:solidFill>
          <a:latin typeface="+mn-lt"/>
          <a:ea typeface="+mn-ea"/>
          <a:cs typeface="+mn-cs"/>
        </a:defRPr>
      </a:lvl6pPr>
      <a:lvl7pPr marL="3401842" algn="l" defTabSz="1133947" rtl="0" eaLnBrk="1" latinLnBrk="0" hangingPunct="1">
        <a:defRPr sz="2232" kern="1200">
          <a:solidFill>
            <a:schemeClr val="tx1"/>
          </a:solidFill>
          <a:latin typeface="+mn-lt"/>
          <a:ea typeface="+mn-ea"/>
          <a:cs typeface="+mn-cs"/>
        </a:defRPr>
      </a:lvl7pPr>
      <a:lvl8pPr marL="3968816" algn="l" defTabSz="1133947" rtl="0" eaLnBrk="1" latinLnBrk="0" hangingPunct="1">
        <a:defRPr sz="2232" kern="1200">
          <a:solidFill>
            <a:schemeClr val="tx1"/>
          </a:solidFill>
          <a:latin typeface="+mn-lt"/>
          <a:ea typeface="+mn-ea"/>
          <a:cs typeface="+mn-cs"/>
        </a:defRPr>
      </a:lvl8pPr>
      <a:lvl9pPr marL="4535790" algn="l" defTabSz="1133947" rtl="0" eaLnBrk="1" latinLnBrk="0" hangingPunct="1">
        <a:defRPr sz="223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riverless racecars on track for April Abu Dhabi debut | Reuters">
            <a:extLst>
              <a:ext uri="{FF2B5EF4-FFF2-40B4-BE49-F238E27FC236}">
                <a16:creationId xmlns:a16="http://schemas.microsoft.com/office/drawing/2014/main" id="{CD04EB69-3309-B9AB-00DE-EC53CBA2FD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338" t="-343" r="8715" b="343"/>
          <a:stretch/>
        </p:blipFill>
        <p:spPr bwMode="auto">
          <a:xfrm>
            <a:off x="0" y="-65314"/>
            <a:ext cx="15119350" cy="21456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Korde 22">
            <a:extLst>
              <a:ext uri="{FF2B5EF4-FFF2-40B4-BE49-F238E27FC236}">
                <a16:creationId xmlns:a16="http://schemas.microsoft.com/office/drawing/2014/main" id="{6C5BFA7E-7CBC-4294-E9E8-F433EAAAA4B7}"/>
              </a:ext>
            </a:extLst>
          </p:cNvPr>
          <p:cNvSpPr/>
          <p:nvPr/>
        </p:nvSpPr>
        <p:spPr>
          <a:xfrm rot="10174284">
            <a:off x="5715072" y="-3410125"/>
            <a:ext cx="16570575" cy="16570575"/>
          </a:xfrm>
          <a:prstGeom prst="chord">
            <a:avLst/>
          </a:prstGeom>
          <a:gradFill>
            <a:gsLst>
              <a:gs pos="85000">
                <a:srgbClr val="0C466B">
                  <a:alpha val="0"/>
                  <a:lumMod val="0"/>
                  <a:lumOff val="100000"/>
                </a:srgbClr>
              </a:gs>
              <a:gs pos="46000">
                <a:srgbClr val="084373">
                  <a:alpha val="30000"/>
                </a:srgbClr>
              </a:gs>
              <a:gs pos="16000">
                <a:srgbClr val="003E84"/>
              </a:gs>
              <a:gs pos="64000">
                <a:schemeClr val="accent1">
                  <a:lumMod val="75000"/>
                  <a:alpha val="5000"/>
                </a:schemeClr>
              </a:gs>
              <a:gs pos="0">
                <a:srgbClr val="171717"/>
              </a:gs>
            </a:gsLst>
            <a:lin ang="19800000" scaled="0"/>
          </a:gradFill>
          <a:ln>
            <a:noFill/>
          </a:ln>
          <a:effectLst>
            <a:softEdge rad="12700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25" name="Korde 24">
            <a:extLst>
              <a:ext uri="{FF2B5EF4-FFF2-40B4-BE49-F238E27FC236}">
                <a16:creationId xmlns:a16="http://schemas.microsoft.com/office/drawing/2014/main" id="{5459D71F-72ED-65DE-71E3-159D9EDE6AC1}"/>
              </a:ext>
            </a:extLst>
          </p:cNvPr>
          <p:cNvSpPr/>
          <p:nvPr/>
        </p:nvSpPr>
        <p:spPr>
          <a:xfrm rot="4016569">
            <a:off x="-6272261" y="-3131265"/>
            <a:ext cx="16570575" cy="16570575"/>
          </a:xfrm>
          <a:prstGeom prst="chord">
            <a:avLst/>
          </a:prstGeom>
          <a:gradFill>
            <a:gsLst>
              <a:gs pos="85000">
                <a:srgbClr val="0C466B">
                  <a:alpha val="0"/>
                  <a:lumMod val="0"/>
                  <a:lumOff val="100000"/>
                </a:srgbClr>
              </a:gs>
              <a:gs pos="46000">
                <a:schemeClr val="accent2">
                  <a:alpha val="30000"/>
                </a:schemeClr>
              </a:gs>
              <a:gs pos="8000">
                <a:schemeClr val="accent2"/>
              </a:gs>
              <a:gs pos="68000">
                <a:schemeClr val="accent2">
                  <a:alpha val="5000"/>
                </a:schemeClr>
              </a:gs>
              <a:gs pos="0">
                <a:srgbClr val="171717"/>
              </a:gs>
            </a:gsLst>
            <a:lin ang="19800000" scaled="0"/>
          </a:gradFill>
          <a:ln>
            <a:noFill/>
          </a:ln>
          <a:effectLst>
            <a:softEdge rad="12700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pic>
        <p:nvPicPr>
          <p:cNvPr id="1034" name="Picture 10" descr="Formula 1 Logo PNG Vectors Free Download">
            <a:extLst>
              <a:ext uri="{FF2B5EF4-FFF2-40B4-BE49-F238E27FC236}">
                <a16:creationId xmlns:a16="http://schemas.microsoft.com/office/drawing/2014/main" id="{13D2F0E9-C128-CEF2-6B3A-49AB90997D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8141" y="-228734"/>
            <a:ext cx="5628005" cy="5628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E7E188D-4F58-4C34-48D9-E7B9D7F643A3}"/>
              </a:ext>
            </a:extLst>
          </p:cNvPr>
          <p:cNvSpPr txBox="1"/>
          <p:nvPr/>
        </p:nvSpPr>
        <p:spPr>
          <a:xfrm>
            <a:off x="-391886" y="1155270"/>
            <a:ext cx="8646167" cy="2646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a-DK" sz="16600" b="1" spc="-300" dirty="0">
                <a:solidFill>
                  <a:schemeClr val="bg1"/>
                </a:solidFill>
              </a:rPr>
              <a:t>IMADA</a:t>
            </a:r>
            <a:endParaRPr lang="da-DK" sz="28700" b="1" spc="-300" dirty="0">
              <a:solidFill>
                <a:schemeClr val="bg1"/>
              </a:solidFill>
            </a:endParaRPr>
          </a:p>
        </p:txBody>
      </p:sp>
      <p:sp>
        <p:nvSpPr>
          <p:cNvPr id="7" name="TextBox 5">
            <a:extLst>
              <a:ext uri="{FF2B5EF4-FFF2-40B4-BE49-F238E27FC236}">
                <a16:creationId xmlns:a16="http://schemas.microsoft.com/office/drawing/2014/main" id="{D2844DB3-9113-7CF4-21FD-A095D75A7CDE}"/>
              </a:ext>
            </a:extLst>
          </p:cNvPr>
          <p:cNvSpPr txBox="1"/>
          <p:nvPr/>
        </p:nvSpPr>
        <p:spPr>
          <a:xfrm>
            <a:off x="578844" y="4875163"/>
            <a:ext cx="11333299" cy="55553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43000" indent="-1143000">
              <a:buFont typeface="Arial" panose="020B0604020202020204" pitchFamily="34" charset="0"/>
              <a:buChar char="•"/>
            </a:pPr>
            <a:r>
              <a:rPr lang="da-DK" sz="8000" b="1" spc="-300" dirty="0">
                <a:solidFill>
                  <a:schemeClr val="bg1"/>
                </a:solidFill>
              </a:rPr>
              <a:t>7. December</a:t>
            </a:r>
          </a:p>
          <a:p>
            <a:pPr marL="1143000" indent="-1143000">
              <a:buFont typeface="Arial" panose="020B0604020202020204" pitchFamily="34" charset="0"/>
              <a:buChar char="•"/>
            </a:pPr>
            <a:r>
              <a:rPr lang="da-DK" sz="8000" b="1" spc="-300" dirty="0">
                <a:solidFill>
                  <a:schemeClr val="bg1"/>
                </a:solidFill>
              </a:rPr>
              <a:t>Kl. 13:30 – 16:30</a:t>
            </a:r>
          </a:p>
          <a:p>
            <a:pPr marL="1143000" indent="-1143000">
              <a:buFont typeface="Arial" panose="020B0604020202020204" pitchFamily="34" charset="0"/>
              <a:buChar char="•"/>
            </a:pPr>
            <a:r>
              <a:rPr lang="da-DK" sz="8000" b="1" spc="-300" dirty="0">
                <a:solidFill>
                  <a:schemeClr val="bg1"/>
                </a:solidFill>
              </a:rPr>
              <a:t>Gratis </a:t>
            </a:r>
            <a:r>
              <a:rPr lang="da-DK" sz="8000" b="1" spc="-300" dirty="0" err="1">
                <a:solidFill>
                  <a:schemeClr val="bg1"/>
                </a:solidFill>
              </a:rPr>
              <a:t>sandwiches</a:t>
            </a:r>
            <a:endParaRPr lang="da-DK" sz="8000" b="1" spc="-300" dirty="0">
              <a:solidFill>
                <a:schemeClr val="bg1"/>
              </a:solidFill>
            </a:endParaRPr>
          </a:p>
          <a:p>
            <a:endParaRPr lang="da-DK" sz="11500" b="1" spc="-300" dirty="0">
              <a:solidFill>
                <a:schemeClr val="bg1"/>
              </a:solidFill>
            </a:endParaRPr>
          </a:p>
        </p:txBody>
      </p:sp>
      <p:sp>
        <p:nvSpPr>
          <p:cNvPr id="14" name="TextBox 5">
            <a:extLst>
              <a:ext uri="{FF2B5EF4-FFF2-40B4-BE49-F238E27FC236}">
                <a16:creationId xmlns:a16="http://schemas.microsoft.com/office/drawing/2014/main" id="{87E1C53E-FF88-2646-58F6-686195FA38EA}"/>
              </a:ext>
            </a:extLst>
          </p:cNvPr>
          <p:cNvSpPr txBox="1"/>
          <p:nvPr/>
        </p:nvSpPr>
        <p:spPr>
          <a:xfrm>
            <a:off x="3931197" y="1477274"/>
            <a:ext cx="8646167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a-DK" sz="13800" b="1" spc="-300" dirty="0">
                <a:solidFill>
                  <a:schemeClr val="bg1"/>
                </a:solidFill>
              </a:rPr>
              <a:t>x</a:t>
            </a:r>
            <a:endParaRPr lang="da-DK" sz="28700" b="1" spc="-300" dirty="0">
              <a:solidFill>
                <a:schemeClr val="bg1"/>
              </a:solidFill>
            </a:endParaRPr>
          </a:p>
        </p:txBody>
      </p:sp>
      <p:sp>
        <p:nvSpPr>
          <p:cNvPr id="17" name="AutoShape 12" descr="Genereret billede">
            <a:extLst>
              <a:ext uri="{FF2B5EF4-FFF2-40B4-BE49-F238E27FC236}">
                <a16:creationId xmlns:a16="http://schemas.microsoft.com/office/drawing/2014/main" id="{8B001ABE-DB92-CCF3-6DDA-717E4BCA786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407275" y="1053941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9614939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898</TotalTime>
  <Words>13</Words>
  <Application>Microsoft Macintosh PowerPoint</Application>
  <PresentationFormat>Brugerdefineret</PresentationFormat>
  <Paragraphs>6</Paragraphs>
  <Slides>1</Slides>
  <Notes>1</Notes>
  <HiddenSlides>0</HiddenSlides>
  <MMClips>0</MMClips>
  <ScaleCrop>false</ScaleCrop>
  <HeadingPairs>
    <vt:vector size="6" baseType="variant">
      <vt:variant>
        <vt:lpstr>Benyttede skrifttyper</vt:lpstr>
      </vt:variant>
      <vt:variant>
        <vt:i4>3</vt:i4>
      </vt:variant>
      <vt:variant>
        <vt:lpstr>Tema</vt:lpstr>
      </vt:variant>
      <vt:variant>
        <vt:i4>1</vt:i4>
      </vt:variant>
      <vt:variant>
        <vt:lpstr>Slidetitler</vt:lpstr>
      </vt:variant>
      <vt:variant>
        <vt:i4>1</vt:i4>
      </vt:variant>
    </vt:vector>
  </HeadingPairs>
  <TitlesOfParts>
    <vt:vector size="5" baseType="lpstr">
      <vt:lpstr>Aptos</vt:lpstr>
      <vt:lpstr>Aptos Display</vt:lpstr>
      <vt:lpstr>Arial</vt:lpstr>
      <vt:lpstr>Office Theme</vt:lpstr>
      <vt:lpstr>PowerPoint-præsentation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Simon Holm</dc:creator>
  <cp:lastModifiedBy>Simon Holm</cp:lastModifiedBy>
  <cp:revision>4</cp:revision>
  <dcterms:created xsi:type="dcterms:W3CDTF">2025-01-24T19:08:08Z</dcterms:created>
  <dcterms:modified xsi:type="dcterms:W3CDTF">2025-11-19T08:45:30Z</dcterms:modified>
</cp:coreProperties>
</file>